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1624613"/>
            <a:ext cx="10947042" cy="2364743"/>
          </a:xfrm>
        </p:spPr>
        <p:txBody>
          <a:bodyPr>
            <a:noAutofit/>
          </a:bodyPr>
          <a:lstStyle/>
          <a:p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67.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Lungdamna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Ni </a:t>
            </a:r>
            <a:b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246929"/>
            <a:ext cx="9144000" cy="2621209"/>
          </a:xfrm>
        </p:spPr>
        <p:txBody>
          <a:bodyPr>
            <a:normAutofit/>
          </a:bodyPr>
          <a:lstStyle/>
          <a:p>
            <a:r>
              <a:rPr lang="en-US" sz="2800" dirty="0"/>
              <a:t>Some Happy Day</a:t>
            </a:r>
          </a:p>
          <a:p>
            <a:r>
              <a:rPr lang="en-US" sz="2800" dirty="0" err="1"/>
              <a:t>Mang</a:t>
            </a:r>
            <a:r>
              <a:rPr lang="en-US" sz="2800" dirty="0"/>
              <a:t>. 15:3</a:t>
            </a:r>
          </a:p>
          <a:p>
            <a:r>
              <a:rPr lang="en-US" sz="2800" dirty="0"/>
              <a:t>E. E. Rexford</a:t>
            </a:r>
          </a:p>
          <a:p>
            <a:r>
              <a:rPr lang="en-US" sz="2800" dirty="0" err="1"/>
              <a:t>Doh</a:t>
            </a:r>
            <a:r>
              <a:rPr lang="en-US" sz="2800" dirty="0"/>
              <a:t> is Db</a:t>
            </a:r>
          </a:p>
          <a:p>
            <a:endParaRPr lang="en-US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zaknop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huai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saknop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zaknop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huai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aw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 </a:t>
            </a:r>
          </a:p>
          <a:p>
            <a:pPr marL="0" indent="0">
              <a:buNone/>
            </a:pPr>
            <a:endParaRPr lang="en-US" sz="6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tungta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ke’n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ding;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ngaihpi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kiang ka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tawlnga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 </a:t>
            </a:r>
          </a:p>
          <a:p>
            <a:pPr marL="0" indent="0">
              <a:buNone/>
            </a:pPr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ni’n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tawlnga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vankip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idnga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Lam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haksa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ke’n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Pasian’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mu ding. </a:t>
            </a:r>
          </a:p>
          <a:p>
            <a:pPr marL="0" indent="0">
              <a:buNone/>
            </a:pPr>
            <a:endParaRPr lang="en-US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kongpi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khakpi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baih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kha ding,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Tawlngak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hita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ding. </a:t>
            </a:r>
          </a:p>
          <a:p>
            <a:pPr marL="0" indent="0">
              <a:buNone/>
            </a:pPr>
            <a:endParaRPr lang="en-US" sz="115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van inn lam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theilo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pi-in,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tun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Pasian’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ka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kinga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Amah’n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tunpih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 </a:t>
            </a:r>
          </a:p>
          <a:p>
            <a:pPr marL="0" indent="0">
              <a:buNone/>
            </a:pPr>
            <a:endParaRPr lang="en-US" sz="115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7050532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203</Words>
  <Application>Microsoft Office PowerPoint</Application>
  <PresentationFormat>Widescreen</PresentationFormat>
  <Paragraphs>36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67. Lungdamna Ni  </vt:lpstr>
      <vt:lpstr>1</vt:lpstr>
      <vt:lpstr>Sakkik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5</cp:revision>
  <dcterms:created xsi:type="dcterms:W3CDTF">2018-10-09T13:17:21Z</dcterms:created>
  <dcterms:modified xsi:type="dcterms:W3CDTF">2018-10-11T03:24:20Z</dcterms:modified>
</cp:coreProperties>
</file>